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3007" y="617115"/>
            <a:ext cx="6717985" cy="492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6765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1.8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Separation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Powers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6928" y="607893"/>
            <a:ext cx="6770142" cy="493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794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1.9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Separation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Powers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4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UK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1957" y="1417319"/>
            <a:ext cx="3578860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Legal 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Systems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1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01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Introduction to</a:t>
            </a:r>
            <a:r>
              <a:rPr dirty="0" sz="3600" spc="-4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law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609" y="620597"/>
            <a:ext cx="5016780" cy="4924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7804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Law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centre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interconnected range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academic</a:t>
            </a:r>
            <a:r>
              <a:rPr dirty="0" sz="1400" spc="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disciplines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1100531"/>
            <a:ext cx="4419587" cy="4225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2487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Overlap between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legal,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moral,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dirty="0" sz="1400" spc="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duties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1085" y="631253"/>
            <a:ext cx="5281828" cy="491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9915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1.3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Moral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ancestry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modern</a:t>
            </a:r>
            <a:r>
              <a:rPr dirty="0" sz="140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859" y="627938"/>
            <a:ext cx="7536281" cy="4917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0927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historical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development of approaches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jurisprudence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2125" y="632117"/>
            <a:ext cx="5699741" cy="491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263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Legitimacy 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rules:</a:t>
            </a:r>
            <a:r>
              <a:rPr dirty="0" sz="14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example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277" y="936958"/>
            <a:ext cx="8461444" cy="4552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5199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1.6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Role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 i="1">
                <a:solidFill>
                  <a:srgbClr val="231F20"/>
                </a:solidFill>
                <a:latin typeface="Calibri"/>
                <a:cs typeface="Calibri"/>
              </a:rPr>
              <a:t>gründnorm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justifying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subsequent</a:t>
            </a:r>
            <a:r>
              <a:rPr dirty="0" sz="140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199" y="1693625"/>
            <a:ext cx="8571601" cy="3038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0577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1.7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Relationship between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personal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freedom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types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2020-05-30T14:06:07Z</dcterms:created>
  <dcterms:modified xsi:type="dcterms:W3CDTF">2020-05-30T14:06:07Z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