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75"/>
              </a:spcBef>
            </a:pPr>
            <a:r>
              <a:rPr spc="-5" dirty="0"/>
              <a:t>Legal </a:t>
            </a:r>
            <a:r>
              <a:rPr spc="-20" dirty="0"/>
              <a:t>Systems </a:t>
            </a:r>
            <a:r>
              <a:rPr dirty="0"/>
              <a:t>&amp;</a:t>
            </a:r>
            <a:r>
              <a:rPr spc="-5" dirty="0"/>
              <a:t> Skills</a:t>
            </a:r>
          </a:p>
          <a:p>
            <a:pPr marL="13970" marR="5080" algn="ctr">
              <a:lnSpc>
                <a:spcPct val="100000"/>
              </a:lnSpc>
              <a:spcBef>
                <a:spcPts val="670"/>
              </a:spcBef>
            </a:pP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sz="2200" i="0" spc="-25" dirty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sz="2200" i="0" spc="-30" dirty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sz="2200" i="0" spc="-20" dirty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sz="2200" i="0" dirty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sz="2200" i="0" spc="-5" dirty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sz="2200" i="0" spc="-15" dirty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sz="2200" i="0" spc="-10" dirty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21296" y="555659"/>
            <a:ext cx="4301405" cy="4989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0161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14.6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Email</a:t>
            </a:r>
            <a:r>
              <a:rPr sz="14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0362" y="556159"/>
            <a:ext cx="3443261" cy="4989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14.6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14.6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5122" name="Picture 2" descr="G:\Office Work\PPT\Slorach-etal_9780198834328_19-xxxxx\04_Conversion\c14fig006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3735216" cy="483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93670" y="614809"/>
            <a:ext cx="3756647" cy="4930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2390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14.7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Contract</a:t>
            </a:r>
            <a:r>
              <a:rPr sz="14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3100" y="584200"/>
            <a:ext cx="5257799" cy="498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14.7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8279" y="587368"/>
            <a:ext cx="5587441" cy="49579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3638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14.1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What is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essay question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asking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you to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do? (Critical</a:t>
            </a:r>
            <a:r>
              <a:rPr sz="14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thinking)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1146759"/>
            <a:ext cx="8597856" cy="41326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922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Common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examples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of plagiarism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how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to avoid</a:t>
            </a:r>
            <a:r>
              <a:rPr sz="1400" spc="5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them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0874" y="1417319"/>
            <a:ext cx="3764279" cy="3429000"/>
          </a:xfrm>
          <a:prstGeom prst="rect">
            <a:avLst/>
          </a:prstGeom>
        </p:spPr>
        <p:txBody>
          <a:bodyPr vert="horz" wrap="square" lIns="0" tIns="2514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sz="3600" i="1" spc="-20" dirty="0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sz="36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Skills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600" i="1" spc="-10" dirty="0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sz="3600" i="1" spc="-1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231F20"/>
                </a:solidFill>
                <a:latin typeface="Calibri"/>
                <a:cs typeface="Calibri"/>
              </a:rPr>
              <a:t>14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Writing </a:t>
            </a:r>
            <a:r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and</a:t>
            </a:r>
            <a:r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 drafting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2768" y="628370"/>
            <a:ext cx="3438456" cy="49169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4936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14.1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Essay-writing strategy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29686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14.2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</a:t>
            </a:r>
            <a:r>
              <a:rPr sz="1400" spc="-15" dirty="0">
                <a:solidFill>
                  <a:srgbClr val="231F20"/>
                </a:solidFill>
                <a:latin typeface="Calibri"/>
                <a:cs typeface="Calibri"/>
              </a:rPr>
              <a:t>skeleton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essay</a:t>
            </a:r>
            <a:r>
              <a:rPr sz="1400" spc="2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plan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1026" name="Picture 2" descr="G:\Office Work\PPT\Slorach-etal_9780198834328_19-xxxxx\04_Conversion\c14fig00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97" y="609600"/>
            <a:ext cx="3352715" cy="496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14.2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2050" name="Picture 2" descr="G:\Office Work\PPT\Slorach-etal_9780198834328_19-xxxxx\04_Conversion\c14fig002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462462" cy="49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479" y="590791"/>
            <a:ext cx="5943042" cy="4954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9129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14.3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journal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article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referenced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OSCOLA</a:t>
            </a:r>
            <a:r>
              <a:rPr sz="1400" spc="2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Style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8907" y="620153"/>
            <a:ext cx="6146185" cy="4925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8021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14.4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Example of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journal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article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at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dirty="0">
                <a:solidFill>
                  <a:srgbClr val="231F20"/>
                </a:solidFill>
                <a:latin typeface="Calibri"/>
                <a:cs typeface="Calibri"/>
              </a:rPr>
              <a:t>14.3, this time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referenced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Harvard</a:t>
            </a:r>
            <a:r>
              <a:rPr sz="1400" spc="6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Style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204851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14.5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Letter</a:t>
            </a:r>
            <a:r>
              <a:rPr sz="1400" spc="10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231F20"/>
                </a:solidFill>
                <a:latin typeface="Calibri"/>
                <a:cs typeface="Calibri"/>
              </a:rPr>
              <a:t>template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3074" name="Picture 2" descr="G:\Office Work\PPT\Slorach-etal_9780198834328_19-xxxxx\04_Conversion\c14fig00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73258"/>
            <a:ext cx="4345289" cy="477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5900" y="5775959"/>
            <a:ext cx="17856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sz="1400" b="1" dirty="0">
                <a:solidFill>
                  <a:srgbClr val="231F20"/>
                </a:solidFill>
                <a:latin typeface="Calibri"/>
                <a:cs typeface="Calibri"/>
              </a:rPr>
              <a:t>14.5</a:t>
            </a:r>
            <a:r>
              <a:rPr sz="1400" b="1" spc="5" dirty="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231F20"/>
                </a:solidFill>
                <a:latin typeface="Calibri"/>
                <a:cs typeface="Calibri"/>
              </a:rPr>
              <a:t>(Continued)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pic>
        <p:nvPicPr>
          <p:cNvPr id="4098" name="Picture 2" descr="G:\Office Work\PPT\Slorach-etal_9780198834328_19-xxxxx\04_Conversion\c14fig005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37" y="609600"/>
            <a:ext cx="3950263" cy="500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232</Words>
  <Application>Microsoft Office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Legal Systems &amp; Skills by Scott Slorach, Judith Embley, Peter Goodchild  and Catherine Shephard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Legal Systems &amp; Skills by Scott Slorach, Judith Embley, Peter Goodchild  and Catherine Shephard</dc:title>
  <cp:lastModifiedBy>Bala</cp:lastModifiedBy>
  <cp:revision>1</cp:revision>
  <dcterms:created xsi:type="dcterms:W3CDTF">2020-05-30T14:09:21Z</dcterms:created>
  <dcterms:modified xsi:type="dcterms:W3CDTF">2020-10-10T09:42:11Z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