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1842" y="475673"/>
            <a:ext cx="5480314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75"/>
              </a:spcBef>
            </a:pPr>
            <a:r>
              <a:rPr dirty="0" spc="-5"/>
              <a:t>Legal </a:t>
            </a:r>
            <a:r>
              <a:rPr dirty="0" spc="-20"/>
              <a:t>Systems </a:t>
            </a:r>
            <a:r>
              <a:rPr dirty="0"/>
              <a:t>&amp;</a:t>
            </a:r>
            <a:r>
              <a:rPr dirty="0" spc="-5"/>
              <a:t> Skills</a:t>
            </a:r>
          </a:p>
          <a:p>
            <a:pPr algn="ctr" marL="13970" marR="5080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25" i="0">
                <a:solidFill>
                  <a:srgbClr val="396497"/>
                </a:solidFill>
                <a:latin typeface="Calibri"/>
                <a:cs typeface="Calibri"/>
              </a:rPr>
              <a:t>Scott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Slorach,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Judith </a:t>
            </a:r>
            <a:r>
              <a:rPr dirty="0" sz="2200" spc="-30" i="0">
                <a:solidFill>
                  <a:srgbClr val="396497"/>
                </a:solidFill>
                <a:latin typeface="Calibri"/>
                <a:cs typeface="Calibri"/>
              </a:rPr>
              <a:t>Embley, </a:t>
            </a:r>
            <a:r>
              <a:rPr dirty="0" sz="2200" spc="-20" i="0">
                <a:solidFill>
                  <a:srgbClr val="396497"/>
                </a:solidFill>
                <a:latin typeface="Calibri"/>
                <a:cs typeface="Calibri"/>
              </a:rPr>
              <a:t>Peter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Goodchild  and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Catherine</a:t>
            </a:r>
            <a:r>
              <a:rPr dirty="0" sz="2200" spc="-15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Shephard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4786" y="2032000"/>
            <a:ext cx="3134419" cy="408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6829" y="1309369"/>
            <a:ext cx="7772400" cy="3977640"/>
          </a:xfrm>
          <a:prstGeom prst="rect">
            <a:avLst/>
          </a:prstGeom>
        </p:spPr>
        <p:txBody>
          <a:bodyPr wrap="square" lIns="0" tIns="2514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dirty="0" sz="3600" spc="-20" i="1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Employability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and 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Commercial</a:t>
            </a:r>
            <a:r>
              <a:rPr dirty="0" sz="3600" spc="-4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Awareness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Chapter</a:t>
            </a:r>
            <a:r>
              <a:rPr dirty="0" sz="3600" spc="-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17</a:t>
            </a:r>
            <a:endParaRPr sz="3600">
              <a:latin typeface="Calibri"/>
              <a:cs typeface="Calibri"/>
            </a:endParaRPr>
          </a:p>
          <a:p>
            <a:pPr algn="ctr" marL="762000" marR="756285">
              <a:lnSpc>
                <a:spcPct val="100000"/>
              </a:lnSpc>
              <a:spcBef>
                <a:spcPts val="1880"/>
              </a:spcBef>
            </a:pPr>
            <a:r>
              <a:rPr dirty="0" sz="3600" spc="-15">
                <a:solidFill>
                  <a:srgbClr val="4F81BC"/>
                </a:solidFill>
                <a:latin typeface="Calibri"/>
                <a:cs typeface="Calibri"/>
              </a:rPr>
              <a:t>Understanding </a:t>
            </a: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clients:</a:t>
            </a:r>
            <a:r>
              <a:rPr dirty="0" sz="3600" spc="-35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individuals 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and</a:t>
            </a:r>
            <a:r>
              <a:rPr dirty="0" sz="3600" spc="-15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businesses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0382" y="599338"/>
            <a:ext cx="4963222" cy="4976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14478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17.1</a:t>
            </a:r>
            <a:r>
              <a:rPr dirty="0" sz="1400" spc="30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Wealth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230" y="688022"/>
            <a:ext cx="8521538" cy="4857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0500" y="5775959"/>
            <a:ext cx="43897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17.1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Extracts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from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Holmes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Rahe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Stress</a:t>
            </a:r>
            <a:r>
              <a:rPr dirty="0" sz="14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Scale</a:t>
            </a:r>
            <a:r>
              <a:rPr dirty="0" baseline="31250" sz="1200" spc="-7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baseline="31250"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180" y="594321"/>
            <a:ext cx="3169626" cy="4950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4392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17.2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Life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events: legal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advice,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advisers,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1400" spc="1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institutions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2745" y="562495"/>
            <a:ext cx="3718496" cy="4982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5956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17.3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Business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life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cycle: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legal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advice,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advisers,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institutions</a:t>
            </a:r>
            <a:r>
              <a:rPr dirty="0" sz="1400" spc="1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involved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2020-05-30T14:07:56Z</dcterms:created>
  <dcterms:modified xsi:type="dcterms:W3CDTF">2020-05-30T14:07:56Z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2020-05-30T00:00:00Z</vt:filetime>
  </property>
</Properties>
</file>