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132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3	THE BALANCE OF PAYMENTS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677400" cy="242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09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199"/>
            <a:ext cx="9753600" cy="520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255135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International Trade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18</cp:revision>
  <dcterms:created xsi:type="dcterms:W3CDTF">2016-11-17T05:58:19Z</dcterms:created>
  <dcterms:modified xsi:type="dcterms:W3CDTF">2017-03-07T07:24:19Z</dcterms:modified>
</cp:coreProperties>
</file>