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240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34BF6-41EA-4B76-93DE-64CCEE33EB1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198EC-29C0-4B34-BDB1-E9D041053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9	INVESTMENT AND MIGRATION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829800" cy="479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6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9625"/>
            <a:ext cx="9804851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0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9982200" cy="541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134600" cy="619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0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9448800" cy="578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305800" cy="643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24698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42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9601200" cy="648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42954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29</cp:revision>
  <dcterms:created xsi:type="dcterms:W3CDTF">2016-11-17T05:58:19Z</dcterms:created>
  <dcterms:modified xsi:type="dcterms:W3CDTF">2017-03-07T05:54:26Z</dcterms:modified>
</cp:coreProperties>
</file>