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098" y="-84"/>
      </p:cViewPr>
      <p:guideLst>
        <p:guide orient="horz" pos="480"/>
        <p:guide pos="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01858-787A-4523-8141-84E64E26BEB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EC66A-C02B-4020-A50E-F381B14D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03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16	  GEOGRAPHY AND GRAVITY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838200"/>
            <a:ext cx="9448800" cy="2599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452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1"/>
            <a:ext cx="11658600" cy="140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623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83424"/>
            <a:ext cx="7848600" cy="645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623745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International Trade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35</cp:revision>
  <dcterms:created xsi:type="dcterms:W3CDTF">2016-11-17T05:58:19Z</dcterms:created>
  <dcterms:modified xsi:type="dcterms:W3CDTF">2017-03-07T06:10:12Z</dcterms:modified>
</cp:coreProperties>
</file>